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61789-7D89-49B3-A101-E3BD4B8B3F2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45B95-F4E2-409C-9397-C60E31C11B1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D4BB3-85F3-444D-8882-8A6CB44C3D0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A5CAC-3842-45AB-9829-AF8C6DA2744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6CE50-34DE-473E-A44D-84B7D252904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88BF98-71BF-4ED0-B974-A50A1F0DE55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81E21C-FCB6-40C8-8667-1273FC7851C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0A08B-E98A-4C98-818E-8358E46F1E6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1CF3A-F154-42FD-A647-DBDE75E663A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0C5FD-ABEE-4F01-96DF-13AD0D34D38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CB75E4F3-5D77-4A50-94B4-E1462FE4E95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F124E80-77F8-42BA-AE32-F95136CD947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964363" y="13716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5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394325" y="13716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825875" y="13716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85800" y="1371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dirty="0"/>
              <a:t> </a:t>
            </a:r>
            <a:r>
              <a:rPr lang="it-IT" sz="1200" b="1" dirty="0" smtClean="0"/>
              <a:t>1/2</a:t>
            </a:r>
            <a:endParaRPr lang="it-IT" sz="1200" dirty="0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685800" y="1371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685800" y="3810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685800" y="1371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3825875" y="1371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5394325" y="1371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6964363" y="1371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>
            <a:off x="8534400" y="1371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6964363" y="38100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10</a:t>
            </a: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5394325" y="38100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9</a:t>
            </a: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3825875" y="38100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8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2286000" y="3810000"/>
            <a:ext cx="15398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7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685800" y="3810000"/>
            <a:ext cx="1600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6</a:t>
            </a:r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>
            <a:off x="685800" y="3810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>
            <a:off x="685800" y="62484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>
            <a:off x="685800" y="38100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>
            <a:off x="2286000" y="3810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20" name="Line 24"/>
          <p:cNvSpPr>
            <a:spLocks noChangeShapeType="1"/>
          </p:cNvSpPr>
          <p:nvPr/>
        </p:nvSpPr>
        <p:spPr bwMode="auto">
          <a:xfrm>
            <a:off x="3825875" y="3810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>
            <a:off x="5394325" y="3810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22" name="Line 26"/>
          <p:cNvSpPr>
            <a:spLocks noChangeShapeType="1"/>
          </p:cNvSpPr>
          <p:nvPr/>
        </p:nvSpPr>
        <p:spPr bwMode="auto">
          <a:xfrm>
            <a:off x="6964363" y="3810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23" name="Line 27"/>
          <p:cNvSpPr>
            <a:spLocks noChangeShapeType="1"/>
          </p:cNvSpPr>
          <p:nvPr/>
        </p:nvSpPr>
        <p:spPr bwMode="auto">
          <a:xfrm>
            <a:off x="8534400" y="38100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24" name="WordArt 28"/>
          <p:cNvSpPr>
            <a:spLocks noChangeArrowheads="1" noChangeShapeType="1" noTextEdit="1"/>
          </p:cNvSpPr>
          <p:nvPr/>
        </p:nvSpPr>
        <p:spPr bwMode="auto">
          <a:xfrm>
            <a:off x="685800" y="609600"/>
            <a:ext cx="78105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it-IT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52" name="Rettangolo 51"/>
          <p:cNvSpPr/>
          <p:nvPr/>
        </p:nvSpPr>
        <p:spPr>
          <a:xfrm>
            <a:off x="1641018" y="457200"/>
            <a:ext cx="5857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</a:rPr>
              <a:t>Corriere dei Piccoli 1986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rush Script MT" pitchFamily="66" charset="0"/>
            </a:endParaRPr>
          </a:p>
        </p:txBody>
      </p:sp>
      <p:pic>
        <p:nvPicPr>
          <p:cNvPr id="50" name="Immagine 49" descr="86-1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1272" y="1843582"/>
            <a:ext cx="1456728" cy="1890218"/>
          </a:xfrm>
          <a:prstGeom prst="rect">
            <a:avLst/>
          </a:prstGeom>
        </p:spPr>
      </p:pic>
      <p:pic>
        <p:nvPicPr>
          <p:cNvPr id="51" name="Immagine 50" descr="86-3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8613" y="1828800"/>
            <a:ext cx="1445387" cy="1890218"/>
          </a:xfrm>
          <a:prstGeom prst="rect">
            <a:avLst/>
          </a:prstGeom>
        </p:spPr>
      </p:pic>
      <p:pic>
        <p:nvPicPr>
          <p:cNvPr id="53" name="Immagine 52" descr="86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97635" y="1828800"/>
            <a:ext cx="1436565" cy="1890217"/>
          </a:xfrm>
          <a:prstGeom prst="rect">
            <a:avLst/>
          </a:prstGeom>
        </p:spPr>
      </p:pic>
      <p:pic>
        <p:nvPicPr>
          <p:cNvPr id="54" name="Immagine 53" descr="86-5.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7855" y="1828800"/>
            <a:ext cx="1440345" cy="1890217"/>
          </a:xfrm>
          <a:prstGeom prst="rect">
            <a:avLst/>
          </a:prstGeom>
        </p:spPr>
      </p:pic>
      <p:pic>
        <p:nvPicPr>
          <p:cNvPr id="55" name="Immagine 54" descr="86-6.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4267200"/>
            <a:ext cx="1446514" cy="1890217"/>
          </a:xfrm>
          <a:prstGeom prst="rect">
            <a:avLst/>
          </a:prstGeom>
        </p:spPr>
      </p:pic>
      <p:pic>
        <p:nvPicPr>
          <p:cNvPr id="56" name="Immagine 55" descr="86-7.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60617" y="4274400"/>
            <a:ext cx="1457310" cy="1897800"/>
          </a:xfrm>
          <a:prstGeom prst="rect">
            <a:avLst/>
          </a:prstGeom>
        </p:spPr>
      </p:pic>
      <p:pic>
        <p:nvPicPr>
          <p:cNvPr id="57" name="Immagine 56" descr="86-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86200" y="4267200"/>
            <a:ext cx="1451184" cy="1897800"/>
          </a:xfrm>
          <a:prstGeom prst="rect">
            <a:avLst/>
          </a:prstGeom>
        </p:spPr>
      </p:pic>
      <p:pic>
        <p:nvPicPr>
          <p:cNvPr id="58" name="Immagine 57" descr="86-9.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86400" y="4267200"/>
            <a:ext cx="1432339" cy="1897800"/>
          </a:xfrm>
          <a:prstGeom prst="rect">
            <a:avLst/>
          </a:prstGeom>
        </p:spPr>
      </p:pic>
      <p:pic>
        <p:nvPicPr>
          <p:cNvPr id="59" name="Immagine 58" descr="86-1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10400" y="4267200"/>
            <a:ext cx="1452450" cy="189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964363" y="9906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15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394325" y="9906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14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825875" y="9906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13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284413" y="9906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12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85800" y="990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11</a:t>
            </a:r>
            <a:endParaRPr lang="it-IT" sz="1200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685800" y="990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6858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2286000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382587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539432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6964363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85344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5135" name="Group 15"/>
          <p:cNvGrpSpPr>
            <a:grpSpLocks/>
          </p:cNvGrpSpPr>
          <p:nvPr/>
        </p:nvGrpSpPr>
        <p:grpSpPr bwMode="auto">
          <a:xfrm>
            <a:off x="685800" y="3429000"/>
            <a:ext cx="7848600" cy="2438400"/>
            <a:chOff x="432" y="2400"/>
            <a:chExt cx="4944" cy="1536"/>
          </a:xfrm>
        </p:grpSpPr>
        <p:sp>
          <p:nvSpPr>
            <p:cNvPr id="5148" name="Rectangle 16"/>
            <p:cNvSpPr>
              <a:spLocks noChangeArrowheads="1"/>
            </p:cNvSpPr>
            <p:nvPr/>
          </p:nvSpPr>
          <p:spPr bwMode="auto">
            <a:xfrm>
              <a:off x="4387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21</a:t>
              </a:r>
            </a:p>
          </p:txBody>
        </p:sp>
        <p:sp>
          <p:nvSpPr>
            <p:cNvPr id="5149" name="Rectangle 17"/>
            <p:cNvSpPr>
              <a:spLocks noChangeArrowheads="1"/>
            </p:cNvSpPr>
            <p:nvPr/>
          </p:nvSpPr>
          <p:spPr bwMode="auto">
            <a:xfrm>
              <a:off x="3398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20</a:t>
              </a:r>
            </a:p>
          </p:txBody>
        </p:sp>
        <p:sp>
          <p:nvSpPr>
            <p:cNvPr id="5150" name="Rectangle 18"/>
            <p:cNvSpPr>
              <a:spLocks noChangeArrowheads="1"/>
            </p:cNvSpPr>
            <p:nvPr/>
          </p:nvSpPr>
          <p:spPr bwMode="auto">
            <a:xfrm>
              <a:off x="2410" y="2400"/>
              <a:ext cx="98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18/19</a:t>
              </a:r>
            </a:p>
          </p:txBody>
        </p:sp>
        <p:sp>
          <p:nvSpPr>
            <p:cNvPr id="5151" name="Rectangle 19"/>
            <p:cNvSpPr>
              <a:spLocks noChangeArrowheads="1"/>
            </p:cNvSpPr>
            <p:nvPr/>
          </p:nvSpPr>
          <p:spPr bwMode="auto">
            <a:xfrm>
              <a:off x="1440" y="2400"/>
              <a:ext cx="970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17</a:t>
              </a:r>
            </a:p>
          </p:txBody>
        </p:sp>
        <p:sp>
          <p:nvSpPr>
            <p:cNvPr id="5152" name="Rectangle 20"/>
            <p:cNvSpPr>
              <a:spLocks noChangeArrowheads="1"/>
            </p:cNvSpPr>
            <p:nvPr/>
          </p:nvSpPr>
          <p:spPr bwMode="auto">
            <a:xfrm>
              <a:off x="432" y="2400"/>
              <a:ext cx="100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16</a:t>
              </a:r>
            </a:p>
          </p:txBody>
        </p:sp>
        <p:sp>
          <p:nvSpPr>
            <p:cNvPr id="5153" name="Line 21"/>
            <p:cNvSpPr>
              <a:spLocks noChangeShapeType="1"/>
            </p:cNvSpPr>
            <p:nvPr/>
          </p:nvSpPr>
          <p:spPr bwMode="auto">
            <a:xfrm>
              <a:off x="432" y="2400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54" name="Line 22"/>
            <p:cNvSpPr>
              <a:spLocks noChangeShapeType="1"/>
            </p:cNvSpPr>
            <p:nvPr/>
          </p:nvSpPr>
          <p:spPr bwMode="auto">
            <a:xfrm>
              <a:off x="432" y="3936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55" name="Line 23"/>
            <p:cNvSpPr>
              <a:spLocks noChangeShapeType="1"/>
            </p:cNvSpPr>
            <p:nvPr/>
          </p:nvSpPr>
          <p:spPr bwMode="auto">
            <a:xfrm>
              <a:off x="432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56" name="Line 24"/>
            <p:cNvSpPr>
              <a:spLocks noChangeShapeType="1"/>
            </p:cNvSpPr>
            <p:nvPr/>
          </p:nvSpPr>
          <p:spPr bwMode="auto">
            <a:xfrm>
              <a:off x="144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57" name="Line 25"/>
            <p:cNvSpPr>
              <a:spLocks noChangeShapeType="1"/>
            </p:cNvSpPr>
            <p:nvPr/>
          </p:nvSpPr>
          <p:spPr bwMode="auto">
            <a:xfrm>
              <a:off x="241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58" name="Line 26"/>
            <p:cNvSpPr>
              <a:spLocks noChangeShapeType="1"/>
            </p:cNvSpPr>
            <p:nvPr/>
          </p:nvSpPr>
          <p:spPr bwMode="auto">
            <a:xfrm>
              <a:off x="3398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59" name="Line 27"/>
            <p:cNvSpPr>
              <a:spLocks noChangeShapeType="1"/>
            </p:cNvSpPr>
            <p:nvPr/>
          </p:nvSpPr>
          <p:spPr bwMode="auto">
            <a:xfrm>
              <a:off x="4387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60" name="Line 28"/>
            <p:cNvSpPr>
              <a:spLocks noChangeShapeType="1"/>
            </p:cNvSpPr>
            <p:nvPr/>
          </p:nvSpPr>
          <p:spPr bwMode="auto">
            <a:xfrm>
              <a:off x="5376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45" name="Immagine 44" descr="86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371600"/>
            <a:ext cx="1511033" cy="1969200"/>
          </a:xfrm>
          <a:prstGeom prst="rect">
            <a:avLst/>
          </a:prstGeom>
        </p:spPr>
      </p:pic>
      <p:pic>
        <p:nvPicPr>
          <p:cNvPr id="46" name="Immagine 45" descr="86-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1371600"/>
            <a:ext cx="1373074" cy="1969200"/>
          </a:xfrm>
          <a:prstGeom prst="rect">
            <a:avLst/>
          </a:prstGeom>
        </p:spPr>
      </p:pic>
      <p:pic>
        <p:nvPicPr>
          <p:cNvPr id="47" name="Immagine 46" descr="86-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1371600"/>
            <a:ext cx="1447961" cy="1969200"/>
          </a:xfrm>
          <a:prstGeom prst="rect">
            <a:avLst/>
          </a:prstGeom>
        </p:spPr>
      </p:pic>
      <p:pic>
        <p:nvPicPr>
          <p:cNvPr id="48" name="Immagine 47" descr="86-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1371600"/>
            <a:ext cx="1430894" cy="1969200"/>
          </a:xfrm>
          <a:prstGeom prst="rect">
            <a:avLst/>
          </a:prstGeom>
        </p:spPr>
      </p:pic>
      <p:pic>
        <p:nvPicPr>
          <p:cNvPr id="49" name="Immagine 48" descr="86-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10400" y="1371600"/>
            <a:ext cx="1503156" cy="1969200"/>
          </a:xfrm>
          <a:prstGeom prst="rect">
            <a:avLst/>
          </a:prstGeom>
        </p:spPr>
      </p:pic>
      <p:pic>
        <p:nvPicPr>
          <p:cNvPr id="51" name="Immagine 50" descr="86-1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23583" y="3886200"/>
            <a:ext cx="1486417" cy="1912200"/>
          </a:xfrm>
          <a:prstGeom prst="rect">
            <a:avLst/>
          </a:prstGeom>
        </p:spPr>
      </p:pic>
      <p:pic>
        <p:nvPicPr>
          <p:cNvPr id="52" name="Immagine 51" descr="86-18e1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49279" y="3886200"/>
            <a:ext cx="1384721" cy="1912200"/>
          </a:xfrm>
          <a:prstGeom prst="rect">
            <a:avLst/>
          </a:prstGeom>
        </p:spPr>
      </p:pic>
      <p:pic>
        <p:nvPicPr>
          <p:cNvPr id="53" name="Immagine 52" descr="86-2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61806" y="3886200"/>
            <a:ext cx="1472394" cy="1912200"/>
          </a:xfrm>
          <a:prstGeom prst="rect">
            <a:avLst/>
          </a:prstGeom>
        </p:spPr>
      </p:pic>
      <p:pic>
        <p:nvPicPr>
          <p:cNvPr id="54" name="Immagine 53" descr="86-21.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10400" y="3886200"/>
            <a:ext cx="1459646" cy="1912200"/>
          </a:xfrm>
          <a:prstGeom prst="rect">
            <a:avLst/>
          </a:prstGeom>
        </p:spPr>
      </p:pic>
      <p:pic>
        <p:nvPicPr>
          <p:cNvPr id="55" name="Immagine 54" descr="86-16.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2000" y="3886200"/>
            <a:ext cx="1497330" cy="19445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6964363" y="9906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26</a:t>
            </a:r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5394325" y="9906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25</a:t>
            </a: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2284413" y="9906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23/24</a:t>
            </a:r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685800" y="990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22</a:t>
            </a:r>
            <a:endParaRPr lang="it-IT" sz="1200"/>
          </a:p>
        </p:txBody>
      </p:sp>
      <p:sp>
        <p:nvSpPr>
          <p:cNvPr id="1032" name="Line 7"/>
          <p:cNvSpPr>
            <a:spLocks noChangeShapeType="1"/>
          </p:cNvSpPr>
          <p:nvPr/>
        </p:nvSpPr>
        <p:spPr bwMode="auto">
          <a:xfrm>
            <a:off x="685800" y="990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33" name="Line 8"/>
          <p:cNvSpPr>
            <a:spLocks noChangeShapeType="1"/>
          </p:cNvSpPr>
          <p:nvPr/>
        </p:nvSpPr>
        <p:spPr bwMode="auto">
          <a:xfrm>
            <a:off x="685800" y="3429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>
            <a:off x="6858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35" name="Line 10"/>
          <p:cNvSpPr>
            <a:spLocks noChangeShapeType="1"/>
          </p:cNvSpPr>
          <p:nvPr/>
        </p:nvSpPr>
        <p:spPr bwMode="auto">
          <a:xfrm>
            <a:off x="2286000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539432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6964363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85344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685800" y="3429000"/>
            <a:ext cx="7848600" cy="2438400"/>
            <a:chOff x="432" y="2400"/>
            <a:chExt cx="4944" cy="1536"/>
          </a:xfrm>
        </p:grpSpPr>
        <p:sp>
          <p:nvSpPr>
            <p:cNvPr id="1054" name="Rectangle 16"/>
            <p:cNvSpPr>
              <a:spLocks noChangeArrowheads="1"/>
            </p:cNvSpPr>
            <p:nvPr/>
          </p:nvSpPr>
          <p:spPr bwMode="auto">
            <a:xfrm>
              <a:off x="4387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31</a:t>
              </a:r>
            </a:p>
          </p:txBody>
        </p:sp>
        <p:sp>
          <p:nvSpPr>
            <p:cNvPr id="1055" name="Rectangle 17"/>
            <p:cNvSpPr>
              <a:spLocks noChangeArrowheads="1"/>
            </p:cNvSpPr>
            <p:nvPr/>
          </p:nvSpPr>
          <p:spPr bwMode="auto">
            <a:xfrm>
              <a:off x="3398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30</a:t>
              </a:r>
            </a:p>
          </p:txBody>
        </p:sp>
        <p:sp>
          <p:nvSpPr>
            <p:cNvPr id="1056" name="Rectangle 18"/>
            <p:cNvSpPr>
              <a:spLocks noChangeArrowheads="1"/>
            </p:cNvSpPr>
            <p:nvPr/>
          </p:nvSpPr>
          <p:spPr bwMode="auto">
            <a:xfrm>
              <a:off x="2410" y="2400"/>
              <a:ext cx="98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29</a:t>
              </a:r>
            </a:p>
          </p:txBody>
        </p:sp>
        <p:sp>
          <p:nvSpPr>
            <p:cNvPr id="1057" name="Rectangle 19"/>
            <p:cNvSpPr>
              <a:spLocks noChangeArrowheads="1"/>
            </p:cNvSpPr>
            <p:nvPr/>
          </p:nvSpPr>
          <p:spPr bwMode="auto">
            <a:xfrm>
              <a:off x="1440" y="2400"/>
              <a:ext cx="970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28</a:t>
              </a:r>
            </a:p>
          </p:txBody>
        </p:sp>
        <p:sp>
          <p:nvSpPr>
            <p:cNvPr id="1058" name="Rectangle 20"/>
            <p:cNvSpPr>
              <a:spLocks noChangeArrowheads="1"/>
            </p:cNvSpPr>
            <p:nvPr/>
          </p:nvSpPr>
          <p:spPr bwMode="auto">
            <a:xfrm>
              <a:off x="432" y="2400"/>
              <a:ext cx="100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27</a:t>
              </a:r>
            </a:p>
          </p:txBody>
        </p:sp>
        <p:sp>
          <p:nvSpPr>
            <p:cNvPr id="1059" name="Line 21"/>
            <p:cNvSpPr>
              <a:spLocks noChangeShapeType="1"/>
            </p:cNvSpPr>
            <p:nvPr/>
          </p:nvSpPr>
          <p:spPr bwMode="auto">
            <a:xfrm>
              <a:off x="432" y="2400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60" name="Line 22"/>
            <p:cNvSpPr>
              <a:spLocks noChangeShapeType="1"/>
            </p:cNvSpPr>
            <p:nvPr/>
          </p:nvSpPr>
          <p:spPr bwMode="auto">
            <a:xfrm>
              <a:off x="432" y="3936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61" name="Line 23"/>
            <p:cNvSpPr>
              <a:spLocks noChangeShapeType="1"/>
            </p:cNvSpPr>
            <p:nvPr/>
          </p:nvSpPr>
          <p:spPr bwMode="auto">
            <a:xfrm>
              <a:off x="432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62" name="Line 24"/>
            <p:cNvSpPr>
              <a:spLocks noChangeShapeType="1"/>
            </p:cNvSpPr>
            <p:nvPr/>
          </p:nvSpPr>
          <p:spPr bwMode="auto">
            <a:xfrm>
              <a:off x="144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63" name="Line 25"/>
            <p:cNvSpPr>
              <a:spLocks noChangeShapeType="1"/>
            </p:cNvSpPr>
            <p:nvPr/>
          </p:nvSpPr>
          <p:spPr bwMode="auto">
            <a:xfrm>
              <a:off x="241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64" name="Line 26"/>
            <p:cNvSpPr>
              <a:spLocks noChangeShapeType="1"/>
            </p:cNvSpPr>
            <p:nvPr/>
          </p:nvSpPr>
          <p:spPr bwMode="auto">
            <a:xfrm>
              <a:off x="3398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65" name="Line 27"/>
            <p:cNvSpPr>
              <a:spLocks noChangeShapeType="1"/>
            </p:cNvSpPr>
            <p:nvPr/>
          </p:nvSpPr>
          <p:spPr bwMode="auto">
            <a:xfrm>
              <a:off x="4387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66" name="Line 28"/>
            <p:cNvSpPr>
              <a:spLocks noChangeShapeType="1"/>
            </p:cNvSpPr>
            <p:nvPr/>
          </p:nvSpPr>
          <p:spPr bwMode="auto">
            <a:xfrm>
              <a:off x="5376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43" name="Immagine 42" descr="86-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447800"/>
            <a:ext cx="1499565" cy="1940766"/>
          </a:xfrm>
          <a:prstGeom prst="rect">
            <a:avLst/>
          </a:prstGeom>
        </p:spPr>
      </p:pic>
      <p:pic>
        <p:nvPicPr>
          <p:cNvPr id="44" name="Immagine 43" descr="86-23e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5222" y="1447800"/>
            <a:ext cx="1450681" cy="1908791"/>
          </a:xfrm>
          <a:prstGeom prst="rect">
            <a:avLst/>
          </a:prstGeom>
        </p:spPr>
      </p:pic>
      <p:pic>
        <p:nvPicPr>
          <p:cNvPr id="45" name="Immagine 44" descr="86-25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1447800"/>
            <a:ext cx="1485039" cy="1908791"/>
          </a:xfrm>
          <a:prstGeom prst="rect">
            <a:avLst/>
          </a:prstGeom>
        </p:spPr>
      </p:pic>
      <p:pic>
        <p:nvPicPr>
          <p:cNvPr id="46" name="Immagine 45" descr="86-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0400" y="1447800"/>
            <a:ext cx="1471041" cy="1908791"/>
          </a:xfrm>
          <a:prstGeom prst="rect">
            <a:avLst/>
          </a:prstGeom>
        </p:spPr>
      </p:pic>
      <p:pic>
        <p:nvPicPr>
          <p:cNvPr id="47" name="Immagine 46" descr="86-2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3886200"/>
            <a:ext cx="1496568" cy="1877544"/>
          </a:xfrm>
          <a:prstGeom prst="rect">
            <a:avLst/>
          </a:prstGeom>
        </p:spPr>
      </p:pic>
      <p:pic>
        <p:nvPicPr>
          <p:cNvPr id="48" name="Immagine 47" descr="86-2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62200" y="3886200"/>
            <a:ext cx="1459646" cy="1912201"/>
          </a:xfrm>
          <a:prstGeom prst="rect">
            <a:avLst/>
          </a:prstGeom>
        </p:spPr>
      </p:pic>
      <p:pic>
        <p:nvPicPr>
          <p:cNvPr id="49" name="Immagine 48" descr="86-29.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86200" y="3886200"/>
            <a:ext cx="1474943" cy="1912200"/>
          </a:xfrm>
          <a:prstGeom prst="rect">
            <a:avLst/>
          </a:prstGeom>
        </p:spPr>
      </p:pic>
      <p:pic>
        <p:nvPicPr>
          <p:cNvPr id="50" name="Immagine 49" descr="86-3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77103" y="3886200"/>
            <a:ext cx="1457097" cy="1912201"/>
          </a:xfrm>
          <a:prstGeom prst="rect">
            <a:avLst/>
          </a:prstGeom>
        </p:spPr>
      </p:pic>
      <p:pic>
        <p:nvPicPr>
          <p:cNvPr id="51" name="Immagine 50" descr="86-31.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10400" y="3886200"/>
            <a:ext cx="1476219" cy="1912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6964363" y="9906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36</a:t>
            </a:r>
          </a:p>
        </p:txBody>
      </p:sp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5394325" y="9906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35</a:t>
            </a:r>
          </a:p>
        </p:txBody>
      </p:sp>
      <p:sp>
        <p:nvSpPr>
          <p:cNvPr id="2055" name="Rectangle 4"/>
          <p:cNvSpPr>
            <a:spLocks noChangeArrowheads="1"/>
          </p:cNvSpPr>
          <p:nvPr/>
        </p:nvSpPr>
        <p:spPr bwMode="auto">
          <a:xfrm>
            <a:off x="3825875" y="9906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34</a:t>
            </a:r>
          </a:p>
        </p:txBody>
      </p:sp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2284413" y="9906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33</a:t>
            </a:r>
          </a:p>
        </p:txBody>
      </p:sp>
      <p:sp>
        <p:nvSpPr>
          <p:cNvPr id="2057" name="Rectangle 6"/>
          <p:cNvSpPr>
            <a:spLocks noChangeArrowheads="1"/>
          </p:cNvSpPr>
          <p:nvPr/>
        </p:nvSpPr>
        <p:spPr bwMode="auto">
          <a:xfrm>
            <a:off x="685800" y="990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32</a:t>
            </a:r>
            <a:endParaRPr lang="it-IT" sz="1200"/>
          </a:p>
        </p:txBody>
      </p:sp>
      <p:sp>
        <p:nvSpPr>
          <p:cNvPr id="2058" name="Line 7"/>
          <p:cNvSpPr>
            <a:spLocks noChangeShapeType="1"/>
          </p:cNvSpPr>
          <p:nvPr/>
        </p:nvSpPr>
        <p:spPr bwMode="auto">
          <a:xfrm>
            <a:off x="685800" y="990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60" name="Line 9"/>
          <p:cNvSpPr>
            <a:spLocks noChangeShapeType="1"/>
          </p:cNvSpPr>
          <p:nvPr/>
        </p:nvSpPr>
        <p:spPr bwMode="auto">
          <a:xfrm>
            <a:off x="6858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61" name="Line 10"/>
          <p:cNvSpPr>
            <a:spLocks noChangeShapeType="1"/>
          </p:cNvSpPr>
          <p:nvPr/>
        </p:nvSpPr>
        <p:spPr bwMode="auto">
          <a:xfrm>
            <a:off x="2286000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62" name="Line 11"/>
          <p:cNvSpPr>
            <a:spLocks noChangeShapeType="1"/>
          </p:cNvSpPr>
          <p:nvPr/>
        </p:nvSpPr>
        <p:spPr bwMode="auto">
          <a:xfrm>
            <a:off x="382587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63" name="Line 12"/>
          <p:cNvSpPr>
            <a:spLocks noChangeShapeType="1"/>
          </p:cNvSpPr>
          <p:nvPr/>
        </p:nvSpPr>
        <p:spPr bwMode="auto">
          <a:xfrm>
            <a:off x="539432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64" name="Line 13"/>
          <p:cNvSpPr>
            <a:spLocks noChangeShapeType="1"/>
          </p:cNvSpPr>
          <p:nvPr/>
        </p:nvSpPr>
        <p:spPr bwMode="auto">
          <a:xfrm>
            <a:off x="6964363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65" name="Line 14"/>
          <p:cNvSpPr>
            <a:spLocks noChangeShapeType="1"/>
          </p:cNvSpPr>
          <p:nvPr/>
        </p:nvSpPr>
        <p:spPr bwMode="auto">
          <a:xfrm>
            <a:off x="85344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2066" name="Group 15"/>
          <p:cNvGrpSpPr>
            <a:grpSpLocks/>
          </p:cNvGrpSpPr>
          <p:nvPr/>
        </p:nvGrpSpPr>
        <p:grpSpPr bwMode="auto">
          <a:xfrm>
            <a:off x="685800" y="3429000"/>
            <a:ext cx="7848600" cy="2438400"/>
            <a:chOff x="432" y="2400"/>
            <a:chExt cx="4944" cy="1536"/>
          </a:xfrm>
        </p:grpSpPr>
        <p:sp>
          <p:nvSpPr>
            <p:cNvPr id="2077" name="Rectangle 16"/>
            <p:cNvSpPr>
              <a:spLocks noChangeArrowheads="1"/>
            </p:cNvSpPr>
            <p:nvPr/>
          </p:nvSpPr>
          <p:spPr bwMode="auto">
            <a:xfrm>
              <a:off x="4387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41</a:t>
              </a:r>
            </a:p>
          </p:txBody>
        </p:sp>
        <p:sp>
          <p:nvSpPr>
            <p:cNvPr id="2078" name="Rectangle 17"/>
            <p:cNvSpPr>
              <a:spLocks noChangeArrowheads="1"/>
            </p:cNvSpPr>
            <p:nvPr/>
          </p:nvSpPr>
          <p:spPr bwMode="auto">
            <a:xfrm>
              <a:off x="3398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40</a:t>
              </a:r>
            </a:p>
          </p:txBody>
        </p:sp>
        <p:sp>
          <p:nvSpPr>
            <p:cNvPr id="2079" name="Rectangle 18"/>
            <p:cNvSpPr>
              <a:spLocks noChangeArrowheads="1"/>
            </p:cNvSpPr>
            <p:nvPr/>
          </p:nvSpPr>
          <p:spPr bwMode="auto">
            <a:xfrm>
              <a:off x="2410" y="2400"/>
              <a:ext cx="98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39</a:t>
              </a:r>
            </a:p>
          </p:txBody>
        </p:sp>
        <p:sp>
          <p:nvSpPr>
            <p:cNvPr id="2080" name="Rectangle 19"/>
            <p:cNvSpPr>
              <a:spLocks noChangeArrowheads="1"/>
            </p:cNvSpPr>
            <p:nvPr/>
          </p:nvSpPr>
          <p:spPr bwMode="auto">
            <a:xfrm>
              <a:off x="1440" y="2400"/>
              <a:ext cx="970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 dirty="0"/>
                <a:t>38 </a:t>
              </a:r>
            </a:p>
          </p:txBody>
        </p:sp>
        <p:sp>
          <p:nvSpPr>
            <p:cNvPr id="2081" name="Rectangle 20"/>
            <p:cNvSpPr>
              <a:spLocks noChangeArrowheads="1"/>
            </p:cNvSpPr>
            <p:nvPr/>
          </p:nvSpPr>
          <p:spPr bwMode="auto">
            <a:xfrm>
              <a:off x="432" y="2400"/>
              <a:ext cx="100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37</a:t>
              </a:r>
            </a:p>
          </p:txBody>
        </p:sp>
        <p:sp>
          <p:nvSpPr>
            <p:cNvPr id="2082" name="Line 21"/>
            <p:cNvSpPr>
              <a:spLocks noChangeShapeType="1"/>
            </p:cNvSpPr>
            <p:nvPr/>
          </p:nvSpPr>
          <p:spPr bwMode="auto">
            <a:xfrm>
              <a:off x="432" y="2400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83" name="Line 22"/>
            <p:cNvSpPr>
              <a:spLocks noChangeShapeType="1"/>
            </p:cNvSpPr>
            <p:nvPr/>
          </p:nvSpPr>
          <p:spPr bwMode="auto">
            <a:xfrm>
              <a:off x="432" y="3936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84" name="Line 23"/>
            <p:cNvSpPr>
              <a:spLocks noChangeShapeType="1"/>
            </p:cNvSpPr>
            <p:nvPr/>
          </p:nvSpPr>
          <p:spPr bwMode="auto">
            <a:xfrm>
              <a:off x="432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85" name="Line 24"/>
            <p:cNvSpPr>
              <a:spLocks noChangeShapeType="1"/>
            </p:cNvSpPr>
            <p:nvPr/>
          </p:nvSpPr>
          <p:spPr bwMode="auto">
            <a:xfrm>
              <a:off x="144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86" name="Line 25"/>
            <p:cNvSpPr>
              <a:spLocks noChangeShapeType="1"/>
            </p:cNvSpPr>
            <p:nvPr/>
          </p:nvSpPr>
          <p:spPr bwMode="auto">
            <a:xfrm>
              <a:off x="241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87" name="Line 26"/>
            <p:cNvSpPr>
              <a:spLocks noChangeShapeType="1"/>
            </p:cNvSpPr>
            <p:nvPr/>
          </p:nvSpPr>
          <p:spPr bwMode="auto">
            <a:xfrm>
              <a:off x="3398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88" name="Line 27"/>
            <p:cNvSpPr>
              <a:spLocks noChangeShapeType="1"/>
            </p:cNvSpPr>
            <p:nvPr/>
          </p:nvSpPr>
          <p:spPr bwMode="auto">
            <a:xfrm>
              <a:off x="4387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89" name="Line 28"/>
            <p:cNvSpPr>
              <a:spLocks noChangeShapeType="1"/>
            </p:cNvSpPr>
            <p:nvPr/>
          </p:nvSpPr>
          <p:spPr bwMode="auto">
            <a:xfrm>
              <a:off x="5376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42" name="Immagine 41" descr="86-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1" y="1447800"/>
            <a:ext cx="1449070" cy="1905000"/>
          </a:xfrm>
          <a:prstGeom prst="rect">
            <a:avLst/>
          </a:prstGeom>
        </p:spPr>
      </p:pic>
      <p:pic>
        <p:nvPicPr>
          <p:cNvPr id="43" name="Immagine 42" descr="86-33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6937" y="1478799"/>
            <a:ext cx="1436734" cy="1874001"/>
          </a:xfrm>
          <a:prstGeom prst="rect">
            <a:avLst/>
          </a:prstGeom>
        </p:spPr>
      </p:pic>
      <p:pic>
        <p:nvPicPr>
          <p:cNvPr id="44" name="Immagine 43" descr="86-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1447800"/>
            <a:ext cx="1446729" cy="1874001"/>
          </a:xfrm>
          <a:prstGeom prst="rect">
            <a:avLst/>
          </a:prstGeom>
        </p:spPr>
      </p:pic>
      <p:pic>
        <p:nvPicPr>
          <p:cNvPr id="45" name="Immagine 44" descr="86-35.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1447800"/>
            <a:ext cx="1444230" cy="1874001"/>
          </a:xfrm>
          <a:prstGeom prst="rect">
            <a:avLst/>
          </a:prstGeom>
        </p:spPr>
      </p:pic>
      <p:pic>
        <p:nvPicPr>
          <p:cNvPr id="46" name="Immagine 45" descr="86-36.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10400" y="1447800"/>
            <a:ext cx="1460637" cy="1874001"/>
          </a:xfrm>
          <a:prstGeom prst="rect">
            <a:avLst/>
          </a:prstGeom>
        </p:spPr>
      </p:pic>
      <p:pic>
        <p:nvPicPr>
          <p:cNvPr id="47" name="Immagine 46" descr="86-37..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" y="3886200"/>
            <a:ext cx="1469132" cy="1928560"/>
          </a:xfrm>
          <a:prstGeom prst="rect">
            <a:avLst/>
          </a:prstGeom>
        </p:spPr>
      </p:pic>
      <p:pic>
        <p:nvPicPr>
          <p:cNvPr id="48" name="Immagine 47" descr="86-3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69400" y="3886200"/>
            <a:ext cx="1440600" cy="1935728"/>
          </a:xfrm>
          <a:prstGeom prst="rect">
            <a:avLst/>
          </a:prstGeom>
        </p:spPr>
      </p:pic>
      <p:pic>
        <p:nvPicPr>
          <p:cNvPr id="49" name="Immagine 48" descr="86-39.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86200" y="3886200"/>
            <a:ext cx="1467283" cy="1935729"/>
          </a:xfrm>
          <a:prstGeom prst="rect">
            <a:avLst/>
          </a:prstGeom>
        </p:spPr>
      </p:pic>
      <p:pic>
        <p:nvPicPr>
          <p:cNvPr id="50" name="Immagine 49" descr="86-4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73370" y="3886200"/>
            <a:ext cx="1460830" cy="1935728"/>
          </a:xfrm>
          <a:prstGeom prst="rect">
            <a:avLst/>
          </a:prstGeom>
        </p:spPr>
      </p:pic>
      <p:pic>
        <p:nvPicPr>
          <p:cNvPr id="51" name="Immagine 50" descr="86-41.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10400" y="3886200"/>
            <a:ext cx="1477606" cy="19357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964363" y="9906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46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394325" y="9906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45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825875" y="9906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44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284413" y="9906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43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85800" y="990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42</a:t>
            </a:r>
            <a:endParaRPr lang="it-IT" sz="1200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685800" y="990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685800" y="3429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6858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2286000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382587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539432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6964363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85344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6159" name="Group 15"/>
          <p:cNvGrpSpPr>
            <a:grpSpLocks/>
          </p:cNvGrpSpPr>
          <p:nvPr/>
        </p:nvGrpSpPr>
        <p:grpSpPr bwMode="auto">
          <a:xfrm>
            <a:off x="685800" y="3429000"/>
            <a:ext cx="7848600" cy="2438400"/>
            <a:chOff x="432" y="2400"/>
            <a:chExt cx="4944" cy="1536"/>
          </a:xfrm>
        </p:grpSpPr>
        <p:sp>
          <p:nvSpPr>
            <p:cNvPr id="6176" name="Rectangle 16"/>
            <p:cNvSpPr>
              <a:spLocks noChangeArrowheads="1"/>
            </p:cNvSpPr>
            <p:nvPr/>
          </p:nvSpPr>
          <p:spPr bwMode="auto">
            <a:xfrm>
              <a:off x="4387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51</a:t>
              </a:r>
            </a:p>
          </p:txBody>
        </p:sp>
        <p:sp>
          <p:nvSpPr>
            <p:cNvPr id="6177" name="Rectangle 17"/>
            <p:cNvSpPr>
              <a:spLocks noChangeArrowheads="1"/>
            </p:cNvSpPr>
            <p:nvPr/>
          </p:nvSpPr>
          <p:spPr bwMode="auto">
            <a:xfrm>
              <a:off x="3398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50</a:t>
              </a:r>
            </a:p>
          </p:txBody>
        </p:sp>
        <p:sp>
          <p:nvSpPr>
            <p:cNvPr id="6178" name="Rectangle 18"/>
            <p:cNvSpPr>
              <a:spLocks noChangeArrowheads="1"/>
            </p:cNvSpPr>
            <p:nvPr/>
          </p:nvSpPr>
          <p:spPr bwMode="auto">
            <a:xfrm>
              <a:off x="2410" y="2400"/>
              <a:ext cx="98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49</a:t>
              </a:r>
            </a:p>
          </p:txBody>
        </p:sp>
        <p:sp>
          <p:nvSpPr>
            <p:cNvPr id="6179" name="Rectangle 19"/>
            <p:cNvSpPr>
              <a:spLocks noChangeArrowheads="1"/>
            </p:cNvSpPr>
            <p:nvPr/>
          </p:nvSpPr>
          <p:spPr bwMode="auto">
            <a:xfrm>
              <a:off x="1440" y="2400"/>
              <a:ext cx="970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48</a:t>
              </a:r>
            </a:p>
          </p:txBody>
        </p:sp>
        <p:sp>
          <p:nvSpPr>
            <p:cNvPr id="6180" name="Rectangle 20"/>
            <p:cNvSpPr>
              <a:spLocks noChangeArrowheads="1"/>
            </p:cNvSpPr>
            <p:nvPr/>
          </p:nvSpPr>
          <p:spPr bwMode="auto">
            <a:xfrm>
              <a:off x="432" y="2400"/>
              <a:ext cx="100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47</a:t>
              </a:r>
            </a:p>
          </p:txBody>
        </p:sp>
        <p:sp>
          <p:nvSpPr>
            <p:cNvPr id="6181" name="Line 21"/>
            <p:cNvSpPr>
              <a:spLocks noChangeShapeType="1"/>
            </p:cNvSpPr>
            <p:nvPr/>
          </p:nvSpPr>
          <p:spPr bwMode="auto">
            <a:xfrm>
              <a:off x="432" y="2400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82" name="Line 22"/>
            <p:cNvSpPr>
              <a:spLocks noChangeShapeType="1"/>
            </p:cNvSpPr>
            <p:nvPr/>
          </p:nvSpPr>
          <p:spPr bwMode="auto">
            <a:xfrm>
              <a:off x="432" y="3936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83" name="Line 23"/>
            <p:cNvSpPr>
              <a:spLocks noChangeShapeType="1"/>
            </p:cNvSpPr>
            <p:nvPr/>
          </p:nvSpPr>
          <p:spPr bwMode="auto">
            <a:xfrm>
              <a:off x="432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84" name="Line 24"/>
            <p:cNvSpPr>
              <a:spLocks noChangeShapeType="1"/>
            </p:cNvSpPr>
            <p:nvPr/>
          </p:nvSpPr>
          <p:spPr bwMode="auto">
            <a:xfrm>
              <a:off x="144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85" name="Line 25"/>
            <p:cNvSpPr>
              <a:spLocks noChangeShapeType="1"/>
            </p:cNvSpPr>
            <p:nvPr/>
          </p:nvSpPr>
          <p:spPr bwMode="auto">
            <a:xfrm>
              <a:off x="241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86" name="Line 26"/>
            <p:cNvSpPr>
              <a:spLocks noChangeShapeType="1"/>
            </p:cNvSpPr>
            <p:nvPr/>
          </p:nvSpPr>
          <p:spPr bwMode="auto">
            <a:xfrm>
              <a:off x="3398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87" name="Line 27"/>
            <p:cNvSpPr>
              <a:spLocks noChangeShapeType="1"/>
            </p:cNvSpPr>
            <p:nvPr/>
          </p:nvSpPr>
          <p:spPr bwMode="auto">
            <a:xfrm>
              <a:off x="4387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88" name="Line 28"/>
            <p:cNvSpPr>
              <a:spLocks noChangeShapeType="1"/>
            </p:cNvSpPr>
            <p:nvPr/>
          </p:nvSpPr>
          <p:spPr bwMode="auto">
            <a:xfrm>
              <a:off x="5376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45" name="Immagine 44" descr="86-42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1" y="1447800"/>
            <a:ext cx="1447800" cy="1915019"/>
          </a:xfrm>
          <a:prstGeom prst="rect">
            <a:avLst/>
          </a:prstGeom>
        </p:spPr>
      </p:pic>
      <p:pic>
        <p:nvPicPr>
          <p:cNvPr id="46" name="Immagine 45" descr="86-43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1112" y="1423612"/>
            <a:ext cx="1458888" cy="1921987"/>
          </a:xfrm>
          <a:prstGeom prst="rect">
            <a:avLst/>
          </a:prstGeom>
        </p:spPr>
      </p:pic>
      <p:pic>
        <p:nvPicPr>
          <p:cNvPr id="47" name="Immagine 46" descr="86-44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1447800"/>
            <a:ext cx="1447800" cy="1902600"/>
          </a:xfrm>
          <a:prstGeom prst="rect">
            <a:avLst/>
          </a:prstGeom>
        </p:spPr>
      </p:pic>
      <p:pic>
        <p:nvPicPr>
          <p:cNvPr id="48" name="Immagine 47" descr="86-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1447800"/>
            <a:ext cx="1449219" cy="1900200"/>
          </a:xfrm>
          <a:prstGeom prst="rect">
            <a:avLst/>
          </a:prstGeom>
        </p:spPr>
      </p:pic>
      <p:pic>
        <p:nvPicPr>
          <p:cNvPr id="49" name="Immagine 48" descr="86-46.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10400" y="1447800"/>
            <a:ext cx="1434737" cy="1897800"/>
          </a:xfrm>
          <a:prstGeom prst="rect">
            <a:avLst/>
          </a:prstGeom>
        </p:spPr>
      </p:pic>
      <p:pic>
        <p:nvPicPr>
          <p:cNvPr id="50" name="Immagine 49" descr="86-47.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1999" y="3875360"/>
            <a:ext cx="1447801" cy="1906675"/>
          </a:xfrm>
          <a:prstGeom prst="rect">
            <a:avLst/>
          </a:prstGeom>
        </p:spPr>
      </p:pic>
      <p:pic>
        <p:nvPicPr>
          <p:cNvPr id="51" name="Immagine 50" descr="86-48.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66217" y="3886200"/>
            <a:ext cx="1386844" cy="1821600"/>
          </a:xfrm>
          <a:prstGeom prst="rect">
            <a:avLst/>
          </a:prstGeom>
        </p:spPr>
      </p:pic>
      <p:pic>
        <p:nvPicPr>
          <p:cNvPr id="52" name="Immagine 51" descr="86-49.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86200" y="3886200"/>
            <a:ext cx="1434737" cy="1897800"/>
          </a:xfrm>
          <a:prstGeom prst="rect">
            <a:avLst/>
          </a:prstGeom>
        </p:spPr>
      </p:pic>
      <p:pic>
        <p:nvPicPr>
          <p:cNvPr id="53" name="Immagine 52" descr="86-5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58977" y="3886200"/>
            <a:ext cx="1475223" cy="1897800"/>
          </a:xfrm>
          <a:prstGeom prst="rect">
            <a:avLst/>
          </a:prstGeom>
        </p:spPr>
      </p:pic>
      <p:pic>
        <p:nvPicPr>
          <p:cNvPr id="54" name="Immagine 53" descr="86-5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10400" y="3886200"/>
            <a:ext cx="1437267" cy="189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85800" y="990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dirty="0"/>
              <a:t> </a:t>
            </a:r>
            <a:r>
              <a:rPr lang="it-IT" sz="1200" b="1" dirty="0"/>
              <a:t>52</a:t>
            </a:r>
            <a:endParaRPr lang="it-IT" sz="1200" dirty="0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685800" y="990600"/>
            <a:ext cx="1676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685800" y="3429000"/>
            <a:ext cx="1676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6858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23622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2362200" y="990600"/>
            <a:ext cx="1676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2362200" y="3429000"/>
            <a:ext cx="1676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40386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63787" y="990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dirty="0"/>
              <a:t> </a:t>
            </a:r>
            <a:r>
              <a:rPr lang="it-IT" sz="1200" b="1" dirty="0" smtClean="0"/>
              <a:t>53</a:t>
            </a:r>
            <a:endParaRPr lang="it-IT" sz="1200" dirty="0"/>
          </a:p>
        </p:txBody>
      </p:sp>
      <p:pic>
        <p:nvPicPr>
          <p:cNvPr id="16" name="Immagine 15" descr="86-52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708" y="1360490"/>
            <a:ext cx="1554256" cy="2032593"/>
          </a:xfrm>
          <a:prstGeom prst="rect">
            <a:avLst/>
          </a:prstGeom>
        </p:spPr>
      </p:pic>
      <p:pic>
        <p:nvPicPr>
          <p:cNvPr id="17" name="Immagine 16" descr="86-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9969" y="1371600"/>
            <a:ext cx="1532431" cy="202167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194</TotalTime>
  <Words>61</Words>
  <Application>Microsoft Office PowerPoint</Application>
  <PresentationFormat>Presentazione su schermo (4:3)</PresentationFormat>
  <Paragraphs>51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Equinozio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utente</cp:lastModifiedBy>
  <cp:revision>23</cp:revision>
  <cp:lastPrinted>1601-01-01T00:00:00Z</cp:lastPrinted>
  <dcterms:created xsi:type="dcterms:W3CDTF">1601-01-01T00:00:00Z</dcterms:created>
  <dcterms:modified xsi:type="dcterms:W3CDTF">2012-08-31T09:36:42Z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